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2581-645C-2479-F3EA-755B54B9D1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CB9C-82DF-4AE7-01B5-464D1E3D5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F4369-96DC-B0C8-8FFF-E610E36D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8CBD6-55F3-B551-245B-4507B9D33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9DF38-CF12-3E5C-F604-D20D60D3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116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7DE6-867F-9EFD-A031-DCDDE877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0AF64C-D9F5-68A5-270A-B754E2911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FA8B0-25C1-48B1-D04D-64BE3738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50ADC-E06D-C4A5-CD68-1FA90792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7F429-D357-8B7F-EE33-1A902CA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161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05A8D-6926-B404-FADD-AA8F4E466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33E09-0B7B-3ABB-5CB9-3D52EFA74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B07E7-834E-6D8F-F69B-6F198D43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F4BCE-9A8B-17F7-3D58-134772BB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33AF0-BCAA-A132-5BC5-44AFA44D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543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B2AEB-0721-E96D-C9D8-ECC96A7D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568C3-8D29-729E-C8A2-297CBA5B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6AC8B-080B-DCCD-EDC8-D766DCC8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E70EF-BC40-3AB4-5015-9C07C47E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DE18F-09BB-6F38-57F4-B1A4CE4F1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7499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5DBD-A566-20EF-ED83-783A1C0E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D58C7-A949-D03D-8F0C-D5441DEFA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5A014-00B1-262C-B306-6CFDE217E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FEF8E-B840-BA29-8F80-BD325EC5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72E86-C01E-FDF1-4690-735179F5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3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CF6F-7B81-B434-4736-D60276EA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2FC40-34D5-C44F-C04F-7ACEF6022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7C78F-40CE-528B-58B0-EDFFAB50F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204F6-A0EE-B064-FA21-1A5294997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EF332-598B-C3F8-9034-C53B8F2D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BAA81-5206-4B00-CFB4-CB8D0C2A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038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DDE94-53D0-3D6A-E53A-DBA733ECF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650CD-21B7-71D9-D0D6-01155F1D3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3D062-74C0-1E39-79A3-AB7EA6343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FF254-8EA1-0E32-D61F-094FA6BDB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F8B6D9-D8E4-D889-6F19-2A484D28B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F8B2AD-A8FA-2623-AC2C-5A004BEFA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51A5B3-F2AA-3D7F-DB9D-84443CFD4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62ACA-F22A-7194-1059-68BFF930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126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1D64-F8F5-50E3-C234-77917817A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7FB79-52FA-6FBB-F2FF-E84BC082C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1B8B7-5EBF-6E46-EF8B-22F248063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76F0-24BC-1EAF-E9D1-7D6E3E24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012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5E002-5455-19CD-4BCB-1304255D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6A790-B113-6D1F-06E8-B466E5D9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0D3F4-A60B-93C4-1F05-71A5DAB2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056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D877-7931-5CB7-8F2C-F02A3AD2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7B-6E2E-27BD-4E71-30DA8C2A0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18CE-F1A2-0DE3-BE8B-21E9A6144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492A1-289A-3151-2C6F-452D2342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FD693-274B-3BF9-E359-402D9AF3E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84C6C-8E56-7FA6-F033-136D4BF2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088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036C-C2F0-1143-7B04-5C0C9C00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AC48F0-F462-3117-BA39-645A3C67FD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7E129-4D07-A548-8555-38BA022B8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83262-73A4-1074-14AA-75387C08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9A59B-03B8-73F7-97F8-47BB69AB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7B98B-C24D-5D9F-BFF0-156289AB2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613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79026D-E06C-E602-7140-CA351056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A69-96DC-21E3-4AE2-5FD3282F1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40DE-E702-90A3-E68E-6E68058F0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AF81E-EFB6-4126-8AD7-D2CA931A7867}" type="datetimeFigureOut">
              <a:rPr lang="en-ID" smtClean="0"/>
              <a:t>26/06/2022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A8E44-2333-7801-5516-DDD68988F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5F83C-4CCB-DAE1-AE2A-EE0D0EC98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DB7C7-DFD8-4B2A-B0FA-8CDB1D08060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63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06E7-9E0E-FF3D-E951-3C7FA8FD9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99418" cy="1704109"/>
          </a:xfrm>
        </p:spPr>
        <p:txBody>
          <a:bodyPr>
            <a:normAutofit/>
          </a:bodyPr>
          <a:lstStyle/>
          <a:p>
            <a:r>
              <a:rPr lang="en-US" sz="4400" dirty="0"/>
              <a:t>PRESENSTASI WEBSITE PENDIDIKITAKITA OLEH ANDY RAHMAN RAMADHAN</a:t>
            </a:r>
            <a:endParaRPr lang="en-ID" sz="44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BA6E278-1641-CB49-5A8F-E821691E9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040" y="2200189"/>
            <a:ext cx="5523919" cy="414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6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B7C65-891D-FB22-AB31-CBE3EC9D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Penampilan</a:t>
            </a:r>
            <a:r>
              <a:rPr lang="en-US" dirty="0"/>
              <a:t> Daftar User</a:t>
            </a:r>
            <a:endParaRPr lang="en-ID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0EAB61C-26AC-091B-9838-E0318AC7C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13" y="1408674"/>
            <a:ext cx="8806376" cy="4951169"/>
          </a:xfrm>
        </p:spPr>
      </p:pic>
    </p:spTree>
    <p:extLst>
      <p:ext uri="{BB962C8B-B14F-4D97-AF65-F5344CB8AC3E}">
        <p14:creationId xmlns:p14="http://schemas.microsoft.com/office/powerpoint/2010/main" val="302759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43B2-DE12-27CE-1F95-52566F3D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Penampilan</a:t>
            </a:r>
            <a:r>
              <a:rPr lang="en-US" dirty="0"/>
              <a:t> Daftar Admin</a:t>
            </a:r>
            <a:endParaRPr lang="en-ID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D7E598-74C7-C924-BEE6-EC6F06AEC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04" y="1409048"/>
            <a:ext cx="9042329" cy="5083827"/>
          </a:xfrm>
        </p:spPr>
      </p:pic>
    </p:spTree>
    <p:extLst>
      <p:ext uri="{BB962C8B-B14F-4D97-AF65-F5344CB8AC3E}">
        <p14:creationId xmlns:p14="http://schemas.microsoft.com/office/powerpoint/2010/main" val="294465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390D-F8FA-6B10-ECF3-F043BCC9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Penampilan</a:t>
            </a:r>
            <a:r>
              <a:rPr lang="en-US" dirty="0"/>
              <a:t> Mata Pelajaran</a:t>
            </a:r>
            <a:endParaRPr lang="en-ID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742A23-7E89-0F16-8207-8B92CE971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15" y="1451891"/>
            <a:ext cx="9087728" cy="5109352"/>
          </a:xfrm>
        </p:spPr>
      </p:pic>
    </p:spTree>
    <p:extLst>
      <p:ext uri="{BB962C8B-B14F-4D97-AF65-F5344CB8AC3E}">
        <p14:creationId xmlns:p14="http://schemas.microsoft.com/office/powerpoint/2010/main" val="213472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F971-DEBF-4E37-81F8-DB21C9AD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Penampilan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Admin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37BF7-C253-6042-40FD-D42F3D8E1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16" y="1357657"/>
            <a:ext cx="8721968" cy="4903713"/>
          </a:xfrm>
        </p:spPr>
      </p:pic>
    </p:spTree>
    <p:extLst>
      <p:ext uri="{BB962C8B-B14F-4D97-AF65-F5344CB8AC3E}">
        <p14:creationId xmlns:p14="http://schemas.microsoft.com/office/powerpoint/2010/main" val="4112817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A3B9-4378-81A8-4BDF-3B126BDC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Backend Website</a:t>
            </a:r>
            <a:endParaRPr lang="en-ID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078BE59-8BF7-67AB-BCAF-126EB90A1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68" y="2185454"/>
            <a:ext cx="3343839" cy="1806457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02C5110-9812-17C9-6BEF-7BE1E36FC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21" y="2070017"/>
            <a:ext cx="3056000" cy="2037333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2315B58-9252-62C1-DF10-98225EC96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94646"/>
            <a:ext cx="10515600" cy="4351338"/>
          </a:xfrm>
        </p:spPr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6055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48DD-A9C0-7880-304B-026DFDCD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Front End Website</a:t>
            </a:r>
            <a:endParaRPr lang="en-ID" dirty="0"/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C6604E6D-D1C0-BF6F-8FA7-78E4F9208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55" y="1825625"/>
            <a:ext cx="3342541" cy="1603375"/>
          </a:xfr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4D32663-6434-249F-6371-E5207B435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21" y="1690688"/>
            <a:ext cx="2143125" cy="214312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B992FC9-6B44-35D6-F142-6E7E389C6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21" y="3975222"/>
            <a:ext cx="2143125" cy="2143125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2330CF48-4BAF-665D-78C8-9B765B124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86" y="4222871"/>
            <a:ext cx="45720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1D0C5-2069-D0AE-FC0A-99AE69D42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Penampilan Halaman Utama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674549-1518-28F3-B885-672820DB3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00" y="1522827"/>
            <a:ext cx="8770474" cy="49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1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E3B0A-A445-6041-D22E-71AAEA0DA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Penampilan Halaman Registrasi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4EFB64-91BA-9671-F033-52A27B88B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98" y="1559072"/>
            <a:ext cx="8543604" cy="480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BE26-0F43-6D22-69BF-6A468F14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Penampilan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Halaman Login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6B79F44-771F-31C4-8798-D54847B2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91" y="1508973"/>
            <a:ext cx="9073700" cy="51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7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6D3F9-C704-8678-9B85-32D7811C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Penampilan</a:t>
            </a:r>
            <a:r>
              <a:rPr lang="en-US" dirty="0"/>
              <a:t> Halaman Panel</a:t>
            </a:r>
            <a:endParaRPr lang="en-ID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EBB3A0-4563-D31F-22A5-7FC9A826C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1305120"/>
            <a:ext cx="9557825" cy="5373653"/>
          </a:xfrm>
        </p:spPr>
      </p:pic>
    </p:spTree>
    <p:extLst>
      <p:ext uri="{BB962C8B-B14F-4D97-AF65-F5344CB8AC3E}">
        <p14:creationId xmlns:p14="http://schemas.microsoft.com/office/powerpoint/2010/main" val="275739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2F94-CD7E-23A5-43EF-BB58F1D4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	</a:t>
            </a:r>
            <a:r>
              <a:rPr lang="en-US" dirty="0" err="1"/>
              <a:t>Penampilan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 Quiz</a:t>
            </a:r>
            <a:endParaRPr lang="en-ID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00059B-02B4-5F06-CC9E-0C79FEDAA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98" y="1473932"/>
            <a:ext cx="8954651" cy="5034533"/>
          </a:xfrm>
        </p:spPr>
      </p:pic>
    </p:spTree>
    <p:extLst>
      <p:ext uri="{BB962C8B-B14F-4D97-AF65-F5344CB8AC3E}">
        <p14:creationId xmlns:p14="http://schemas.microsoft.com/office/powerpoint/2010/main" val="4018259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53F6-C9D1-84F9-3386-558BD8AB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Penampilan</a:t>
            </a:r>
            <a:r>
              <a:rPr lang="en-US" dirty="0"/>
              <a:t> Halaman Quiz</a:t>
            </a:r>
            <a:endParaRPr lang="en-ID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87B9FA-441A-91DF-F992-8A99F1364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36" y="1473932"/>
            <a:ext cx="8493327" cy="4775165"/>
          </a:xfrm>
        </p:spPr>
      </p:pic>
    </p:spTree>
    <p:extLst>
      <p:ext uri="{BB962C8B-B14F-4D97-AF65-F5344CB8AC3E}">
        <p14:creationId xmlns:p14="http://schemas.microsoft.com/office/powerpoint/2010/main" val="416667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08DB6-0E8F-E9BB-848D-41A72CA1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Penampilan</a:t>
            </a:r>
            <a:r>
              <a:rPr lang="en-US" dirty="0"/>
              <a:t> Login Admin</a:t>
            </a:r>
            <a:endParaRPr lang="en-ID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04508B83-497F-9902-3A81-2088E0376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7" y="1365031"/>
            <a:ext cx="9120618" cy="5127844"/>
          </a:xfrm>
        </p:spPr>
      </p:pic>
    </p:spTree>
    <p:extLst>
      <p:ext uri="{BB962C8B-B14F-4D97-AF65-F5344CB8AC3E}">
        <p14:creationId xmlns:p14="http://schemas.microsoft.com/office/powerpoint/2010/main" val="141268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4C6F-FAB3-89BC-81CB-461901835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Penampilan</a:t>
            </a:r>
            <a:r>
              <a:rPr lang="en-US" dirty="0"/>
              <a:t> Dashboard Admin</a:t>
            </a:r>
            <a:endParaRPr lang="en-ID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1C654A-228F-7E66-9643-178360A02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81" y="1268880"/>
            <a:ext cx="9291637" cy="5223995"/>
          </a:xfrm>
        </p:spPr>
      </p:pic>
    </p:spTree>
    <p:extLst>
      <p:ext uri="{BB962C8B-B14F-4D97-AF65-F5344CB8AC3E}">
        <p14:creationId xmlns:p14="http://schemas.microsoft.com/office/powerpoint/2010/main" val="3764593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49</Words>
  <Application>Microsoft Office PowerPoint</Application>
  <PresentationFormat>Widescreen</PresentationFormat>
  <Paragraphs>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PRESENSTASI WEBSITE PENDIDIKITAKITA OLEH ANDY RAHMAN RAMADHAN</vt:lpstr>
      <vt:lpstr>Penampilan Halaman Utama</vt:lpstr>
      <vt:lpstr>Penampilan Halaman Registrasi</vt:lpstr>
      <vt:lpstr>Penampilan Halaman Login</vt:lpstr>
      <vt:lpstr>Penampilan Halaman Panel</vt:lpstr>
      <vt:lpstr> Penampilan Pilih Quiz</vt:lpstr>
      <vt:lpstr>Penampilan Halaman Quiz</vt:lpstr>
      <vt:lpstr>Penampilan Login Admin</vt:lpstr>
      <vt:lpstr>Penampilan Dashboard Admin</vt:lpstr>
      <vt:lpstr>Penampilan Daftar User</vt:lpstr>
      <vt:lpstr>Penampilan Daftar Admin</vt:lpstr>
      <vt:lpstr>Penampilan Mata Pelajaran</vt:lpstr>
      <vt:lpstr>Penampilan Profil Admin</vt:lpstr>
      <vt:lpstr>Backend Website</vt:lpstr>
      <vt:lpstr>Front End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PRESENSTASI WEBSITE PENDIDIKITAKITA OLEH ANDY RAHMAN RAMADHAN</dc:title>
  <dc:creator>andyrahman989</dc:creator>
  <cp:lastModifiedBy>andyrahman989</cp:lastModifiedBy>
  <cp:revision>1</cp:revision>
  <dcterms:created xsi:type="dcterms:W3CDTF">2022-06-26T00:31:51Z</dcterms:created>
  <dcterms:modified xsi:type="dcterms:W3CDTF">2022-06-26T00:50:45Z</dcterms:modified>
</cp:coreProperties>
</file>